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5" r:id="rId2"/>
    <p:sldId id="405" r:id="rId3"/>
    <p:sldId id="404" r:id="rId4"/>
    <p:sldId id="410" r:id="rId5"/>
    <p:sldId id="411" r:id="rId6"/>
    <p:sldId id="428" r:id="rId7"/>
    <p:sldId id="331" r:id="rId8"/>
    <p:sldId id="434" r:id="rId9"/>
    <p:sldId id="435" r:id="rId10"/>
    <p:sldId id="436" r:id="rId11"/>
    <p:sldId id="412" r:id="rId12"/>
    <p:sldId id="423" r:id="rId13"/>
    <p:sldId id="424" r:id="rId14"/>
    <p:sldId id="425" r:id="rId15"/>
    <p:sldId id="426" r:id="rId16"/>
    <p:sldId id="427" r:id="rId17"/>
    <p:sldId id="429" r:id="rId18"/>
    <p:sldId id="430" r:id="rId19"/>
    <p:sldId id="431" r:id="rId20"/>
    <p:sldId id="432" r:id="rId21"/>
    <p:sldId id="433" r:id="rId22"/>
    <p:sldId id="437" r:id="rId23"/>
    <p:sldId id="409" r:id="rId24"/>
    <p:sldId id="413" r:id="rId25"/>
    <p:sldId id="414" r:id="rId26"/>
    <p:sldId id="416" r:id="rId27"/>
    <p:sldId id="419" r:id="rId28"/>
    <p:sldId id="420" r:id="rId29"/>
    <p:sldId id="421" r:id="rId30"/>
    <p:sldId id="422" r:id="rId31"/>
    <p:sldId id="417" r:id="rId32"/>
    <p:sldId id="418" r:id="rId33"/>
    <p:sldId id="415" r:id="rId34"/>
    <p:sldId id="380" r:id="rId35"/>
    <p:sldId id="387" r:id="rId36"/>
    <p:sldId id="408" r:id="rId37"/>
    <p:sldId id="438" r:id="rId38"/>
    <p:sldId id="439" r:id="rId39"/>
    <p:sldId id="440" r:id="rId40"/>
    <p:sldId id="441" r:id="rId41"/>
  </p:sldIdLst>
  <p:sldSz cx="12192000" cy="6858000"/>
  <p:notesSz cx="6858000" cy="9144000"/>
  <p:embeddedFontLst>
    <p:embeddedFont>
      <p:font typeface="Montserrat" panose="00000500000000000000" pitchFamily="2" charset="0"/>
      <p:regular r:id="rId42"/>
      <p:bold r:id="rId43"/>
      <p:italic r:id="rId44"/>
      <p:boldItalic r:id="rId45"/>
    </p:embeddedFont>
  </p:embeddedFontLst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F9B3"/>
    <a:srgbClr val="3AB2E4"/>
    <a:srgbClr val="E6CCEF"/>
    <a:srgbClr val="CCCCCC"/>
    <a:srgbClr val="6D00A1"/>
    <a:srgbClr val="5EE0B7"/>
    <a:srgbClr val="020198"/>
    <a:srgbClr val="789AD6"/>
    <a:srgbClr val="83A2D9"/>
    <a:srgbClr val="AF6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12" autoAdjust="0"/>
    <p:restoredTop sz="94595" autoAdjust="0"/>
  </p:normalViewPr>
  <p:slideViewPr>
    <p:cSldViewPr snapToGrid="0">
      <p:cViewPr varScale="1">
        <p:scale>
          <a:sx n="108" d="100"/>
          <a:sy n="108" d="100"/>
        </p:scale>
        <p:origin x="109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08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83A7D-3B0D-429E-8F76-1C102C028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E7113F-13A3-4BDB-B660-DB332CBC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0BEBE1-EDAD-4A30-94BC-420086954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8E3B55-B883-4D0B-8BDD-9F7E54950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959185-D77E-463E-97B7-EB6188E0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633578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51158-23B2-481A-ADC8-98040A1F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0A31367-5F55-4DF4-A858-242437BA9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770D7D-4C07-4D13-9064-27D509715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2AF7BF-49D6-4E6B-B523-532BF91C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1E07DE-D734-4888-83C9-DE454661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843639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42BD593-AE30-4960-B286-22EEF8546C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3FF75C4-38CA-4A6C-AF87-715EA075A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D35C9F-B584-4740-95FD-DACDBDE8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9D3B36-D49E-441B-B17E-946C4AFC5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7D91D8-ADAA-406C-A581-C1F7D40E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156810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A75D3A-3276-4A59-9F64-98E2A2C06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FDC434-ECA6-4393-A422-CF54C4412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F390DD-CF6B-4385-BD24-AD7848896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D20442-F897-4367-883D-E6A244910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91EC48-E9CD-44C9-AE53-9AEC93D89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844151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F30A55-36E5-421E-9C1F-FAA15C376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D872272-06EB-4825-A717-489E55184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64A9FA-23A6-4575-8539-472AC718A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FCDE82-C128-43F2-A54E-372F9A4F7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D02B17-6EDB-4CB3-84EA-B21F1CBD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52279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B817D7-C7CD-4C64-B97B-475FD5B26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7EE8E0-96BA-4536-8F0D-94E2AB6AC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3FD0CB-25AB-4D2F-9578-248E6542B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06EF85-DB7E-44A2-A5D9-F2EC2431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A69A91-CD68-43D4-BEA9-408BF6F0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DD591A-09FE-4FD2-98FE-30A554C4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633573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F80180-51DA-48A1-BDD1-65D6B09F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9F7CE0-15A4-4075-ACEB-CC74A3792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4467EC-5645-4A84-9C5B-2DE80D230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A4530-A2F0-4908-A107-F6D13E907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0F3721E-FD1F-4D05-B30F-30396FF42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0CCE1D-F25F-4D06-AA6E-FA114458C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DB7366A-ECD4-4C49-B552-4D2D5AAE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62B5BA2-8300-45F1-B3CE-786E6192E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67255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372C95-27E0-4F4F-9311-F124824F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C96F13A-8450-46DB-BB15-2E04977E1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2E0A0ED-D33A-4374-A819-00311F299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17CC047-55EB-4013-84DE-11D5873F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381871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3BDDD9-C535-4E5C-B7A2-33ADB245F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499EE1A-7CCA-4E57-9696-470374841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998D958-15D2-4A35-8D87-2F005B854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019555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66129-85AD-44AD-B0BA-88BEDCFF3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83E274-5798-4943-9546-963EEF423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43D0B4-DC34-4D48-ACF3-6F157D4BB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5EA04B-DCC7-4AE3-A6D0-A34E9221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76F317-D650-4390-9B58-E723C8395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8A45AE-A97D-418A-85BF-EE7A7BC38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63975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ECA424-3968-47E2-8672-2D9C51AA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2704E5C-A8B6-4ECB-B404-D7C022F708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A433CF9-FFBE-4959-82F5-E37D83ED2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8F410ED-46C8-4E91-B913-D4175F8E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480922-7F5E-4E48-AC6C-4AF9A0EEF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2B2DC4-1641-4E43-A46B-95E3E46C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66994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3BA4571-4FED-4538-9FA6-823A86246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73DE93-295C-4FDF-AA82-C62B662A7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4F915D-5E62-4FCF-A385-AD5D4A673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3F35E-A908-4565-9964-42EE5CB2E823}" type="datetimeFigureOut">
              <a:rPr lang="es-UY" smtClean="0"/>
              <a:t>26/6/2024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A7ABDD-B2C4-4B50-81F5-DA5EBE80B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E25A4E-B3E8-4715-828D-F5E08DE4FB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C2F63-B8FD-4AE2-A0B4-929F75FE5E9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432772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FA0D3D8-31D4-BF7E-9749-5FA35D847223}"/>
              </a:ext>
            </a:extLst>
          </p:cNvPr>
          <p:cNvSpPr txBox="1"/>
          <p:nvPr/>
        </p:nvSpPr>
        <p:spPr>
          <a:xfrm>
            <a:off x="2266586" y="2648013"/>
            <a:ext cx="7658828" cy="1323439"/>
          </a:xfrm>
          <a:prstGeom prst="rect">
            <a:avLst/>
          </a:prstGeom>
          <a:noFill/>
          <a:effectLst>
            <a:outerShdw blurRad="88900" dist="76200" dir="2700000" algn="tl" rotWithShape="0">
              <a:prstClr val="black">
                <a:alpha val="63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s-UY"/>
            </a:defPPr>
            <a:lvl1pPr>
              <a:defRPr sz="8000" kern="900" spc="-120">
                <a:solidFill>
                  <a:schemeClr val="bg1"/>
                </a:solidFill>
                <a:latin typeface="Candal" panose="02000503000000020004" pitchFamily="2" charset="0"/>
                <a:ea typeface="Anchor Jack" panose="02000400000000000000" pitchFamily="2" charset="0"/>
              </a:defRPr>
            </a:lvl1pPr>
          </a:lstStyle>
          <a:p>
            <a:pPr algn="ctr"/>
            <a:r>
              <a:rPr lang="es-ES">
                <a:solidFill>
                  <a:schemeClr val="tx1"/>
                </a:solidFill>
                <a:latin typeface="Montserrat" panose="00000500000000000000" pitchFamily="2" charset="0"/>
              </a:rPr>
              <a:t>ESTADÍSTICA II</a:t>
            </a:r>
            <a:endParaRPr lang="es-ES" sz="44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6655948-1036-F8E9-CE1B-6FAD58B9C5B0}"/>
              </a:ext>
            </a:extLst>
          </p:cNvPr>
          <p:cNvSpPr txBox="1"/>
          <p:nvPr/>
        </p:nvSpPr>
        <p:spPr>
          <a:xfrm>
            <a:off x="8620710" y="6045520"/>
            <a:ext cx="3227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>
                <a:latin typeface="Montserrat" panose="00000500000000000000" pitchFamily="2" charset="0"/>
              </a:rPr>
              <a:t>Marcelo Monferrato</a:t>
            </a:r>
            <a:endParaRPr lang="es-UY" sz="2400">
              <a:latin typeface="Montserrat" panose="00000500000000000000" pitchFamily="2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03EB27F-BC82-55DB-8CB3-7E3D6D661814}"/>
              </a:ext>
            </a:extLst>
          </p:cNvPr>
          <p:cNvSpPr txBox="1"/>
          <p:nvPr/>
        </p:nvSpPr>
        <p:spPr>
          <a:xfrm>
            <a:off x="2376258" y="3786786"/>
            <a:ext cx="74616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i="0" u="none" strike="noStrike" baseline="0">
                <a:solidFill>
                  <a:srgbClr val="5EE0B7"/>
                </a:solidFill>
              </a:rPr>
              <a:t>CHI CUADRADO</a:t>
            </a:r>
            <a:endParaRPr lang="es-UY" sz="1800" b="1" i="0" u="none" strike="noStrike" baseline="0" dirty="0">
              <a:solidFill>
                <a:srgbClr val="5EE0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919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98581C4-B560-544B-9B1F-3EFD43CA3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440832"/>
            <a:ext cx="10525125" cy="48577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7C4C8E0-46BE-A55F-0F4C-A2BD56D0E2B1}"/>
              </a:ext>
            </a:extLst>
          </p:cNvPr>
          <p:cNvSpPr txBox="1"/>
          <p:nvPr/>
        </p:nvSpPr>
        <p:spPr>
          <a:xfrm>
            <a:off x="2947387" y="5539665"/>
            <a:ext cx="546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/>
              <a:t>No es producto del azar, sí influye el tipo de universidad.</a:t>
            </a:r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513362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E92D4F3-B427-791E-8C2E-2A05116A1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937" y="1438275"/>
            <a:ext cx="709612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56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2714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7272B62-8D24-AF6C-FB59-697FEF151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1766887"/>
            <a:ext cx="671512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648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195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9E68732-41D4-F944-1668-7BE7EC5E2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675" y="1738312"/>
            <a:ext cx="672465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989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46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B87FAD3-4B7B-C226-2BE9-9E0A802A4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87" y="1843087"/>
            <a:ext cx="751522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24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1065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33A09B9-70C7-CAFA-16FF-83C96C483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337" y="1981200"/>
            <a:ext cx="755332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93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CF19429-056B-AE34-F309-5E7F8C5F1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76" y="399092"/>
            <a:ext cx="904875" cy="1038225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0C26078-AB6F-181D-42B3-BFB9ABE9ABE6}"/>
              </a:ext>
            </a:extLst>
          </p:cNvPr>
          <p:cNvSpPr txBox="1"/>
          <p:nvPr/>
        </p:nvSpPr>
        <p:spPr>
          <a:xfrm>
            <a:off x="493058" y="2782669"/>
            <a:ext cx="109907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UY"/>
            </a:defPPr>
            <a:lvl1pPr algn="ctr">
              <a:defRPr sz="2000" b="1" i="0" u="none" strike="noStrike" baseline="0">
                <a:solidFill>
                  <a:srgbClr val="3AB2E4"/>
                </a:solidFill>
                <a:latin typeface="Montserrat" panose="00000500000000000000" pitchFamily="2" charset="0"/>
              </a:defRPr>
            </a:lvl1pPr>
          </a:lstStyle>
          <a:p>
            <a:r>
              <a:rPr lang="es-ES" sz="3600"/>
              <a:t>Pruebas de Independencia</a:t>
            </a:r>
            <a:endParaRPr lang="es-UY" sz="3600"/>
          </a:p>
        </p:txBody>
      </p:sp>
    </p:spTree>
    <p:extLst>
      <p:ext uri="{BB962C8B-B14F-4D97-AF65-F5344CB8AC3E}">
        <p14:creationId xmlns:p14="http://schemas.microsoft.com/office/powerpoint/2010/main" val="46763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172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8FD3469-4B82-A261-6692-563902E70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62" y="1328737"/>
            <a:ext cx="7534275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07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128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CF19429-056B-AE34-F309-5E7F8C5F1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76" y="399092"/>
            <a:ext cx="904875" cy="1038225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0C26078-AB6F-181D-42B3-BFB9ABE9ABE6}"/>
              </a:ext>
            </a:extLst>
          </p:cNvPr>
          <p:cNvSpPr txBox="1"/>
          <p:nvPr/>
        </p:nvSpPr>
        <p:spPr>
          <a:xfrm>
            <a:off x="493058" y="2782669"/>
            <a:ext cx="109907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UY"/>
            </a:defPPr>
            <a:lvl1pPr algn="ctr">
              <a:defRPr sz="2000" b="1" i="0" u="none" strike="noStrike" baseline="0">
                <a:solidFill>
                  <a:srgbClr val="3AB2E4"/>
                </a:solidFill>
                <a:latin typeface="Montserrat" panose="00000500000000000000" pitchFamily="2" charset="0"/>
              </a:defRPr>
            </a:lvl1pPr>
          </a:lstStyle>
          <a:p>
            <a:r>
              <a:rPr lang="es-ES" sz="3600"/>
              <a:t>Pruebas de bondad de ajuste</a:t>
            </a:r>
            <a:endParaRPr lang="es-UY" sz="3600"/>
          </a:p>
        </p:txBody>
      </p:sp>
    </p:spTree>
    <p:extLst>
      <p:ext uri="{BB962C8B-B14F-4D97-AF65-F5344CB8AC3E}">
        <p14:creationId xmlns:p14="http://schemas.microsoft.com/office/powerpoint/2010/main" val="710504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6145AFE-F570-DFAE-B573-71B43915E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2476500"/>
            <a:ext cx="8153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14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BB835B6-A580-15C8-75E8-D9B29907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77" y="146481"/>
            <a:ext cx="6430446" cy="656503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6995526-042F-4A4F-C150-C4B398A83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775" y="166455"/>
            <a:ext cx="1028700" cy="20955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4A78857-C5D6-F57C-EC4C-6A42514E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775" y="1437442"/>
            <a:ext cx="1028700" cy="2095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6DC30AE-A29B-1701-99C7-C660CDE73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276" y="2498879"/>
            <a:ext cx="1028700" cy="20955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4B3855D-5182-CBAE-1E48-AFE4B4AE5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775" y="3560316"/>
            <a:ext cx="1028700" cy="2095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27C1519-8A57-CB19-3249-9602F53C0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300" y="3560315"/>
            <a:ext cx="2025958" cy="41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29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DE2CF09-C1ED-1825-68B3-A1FE34930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0" y="148488"/>
            <a:ext cx="7042109" cy="656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344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0564472-057C-C69C-28BB-4334B6E46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987" y="1681162"/>
            <a:ext cx="858202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744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287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73CA740-0590-040A-3D76-2CEC39E24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571500"/>
            <a:ext cx="106584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3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36AEF60-BAAE-2378-CAC2-6DF6F5AB1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775" y="1866900"/>
            <a:ext cx="74104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17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A37356C-10A8-8E1A-15FB-4E0D3856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20" y="456183"/>
            <a:ext cx="5772150" cy="100965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688BB8B-D454-8D74-2889-84EB84A7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220" y="1465833"/>
            <a:ext cx="6934200" cy="8382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AC4D9B5-18D2-EEBF-BD31-74655F75B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220" y="2304033"/>
            <a:ext cx="6877050" cy="9715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8A98EC4-D28A-C665-8F68-D7F0CCAE8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4736" y="1027128"/>
            <a:ext cx="302895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691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A961A29-842C-86F1-2B91-E33C009A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02" y="672020"/>
            <a:ext cx="4503244" cy="483326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38062E7-1543-2026-8B1A-29EC73516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048" y="1161889"/>
            <a:ext cx="504825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520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520619F-6A51-3855-03CB-09084AB75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6" y="331664"/>
            <a:ext cx="5972175" cy="27146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AB60A64-B67D-DDF0-637B-5D36C2F7E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06" y="3046289"/>
            <a:ext cx="6905625" cy="16478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861264-EC6E-8647-B216-616B63A1F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106" y="4744375"/>
            <a:ext cx="6753225" cy="561975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5A411AD-8422-5990-BCFC-08A1B928844C}"/>
              </a:ext>
            </a:extLst>
          </p:cNvPr>
          <p:cNvSpPr txBox="1"/>
          <p:nvPr/>
        </p:nvSpPr>
        <p:spPr>
          <a:xfrm>
            <a:off x="3202743" y="5356611"/>
            <a:ext cx="48622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/>
              <a:t>Conclusión: sí tiene una distribución Poisson.</a:t>
            </a:r>
            <a:endParaRPr lang="es-UY" sz="2000"/>
          </a:p>
        </p:txBody>
      </p:sp>
    </p:spTree>
    <p:extLst>
      <p:ext uri="{BB962C8B-B14F-4D97-AF65-F5344CB8AC3E}">
        <p14:creationId xmlns:p14="http://schemas.microsoft.com/office/powerpoint/2010/main" val="2701277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99CF79-6B6D-42C2-4866-0654F1DE6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2671762"/>
            <a:ext cx="10572750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87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1AAF81F-B0F9-DD84-4BD8-3C4845DE4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326625"/>
            <a:ext cx="10725150" cy="22098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D32F8BE-0870-A46A-DA73-DF4CA345C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2536425"/>
            <a:ext cx="10201275" cy="192405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6CC5D56-2259-4A56-63D0-0432A16B2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3185" y="4573202"/>
            <a:ext cx="19335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869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74BDAA-4FFC-B8F3-CA6A-3D9B15ED9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28" y="213943"/>
            <a:ext cx="6358076" cy="23077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400E6F4-3FD2-D1C9-A66D-534BB30AB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27" y="2490583"/>
            <a:ext cx="2857500" cy="115252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551D04E-1C5F-BDA3-2F5F-E9E5235F7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8180" y="2999224"/>
            <a:ext cx="8000444" cy="42977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BB14F9C-3D60-CC0B-1B83-AE453AA5CB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905" y="3767395"/>
            <a:ext cx="685800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619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C631E5-3583-BBA9-1252-B5BF5DF63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243" y="1243983"/>
            <a:ext cx="7222216" cy="265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223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8F5052E-C16F-4918-D12E-0AFE4E27D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062" y="1252537"/>
            <a:ext cx="966787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467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1D8041E-FA2E-7F0E-BFC7-1BE37862A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713403"/>
            <a:ext cx="8715375" cy="8858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D2F5A7-789C-5FCF-D414-D1AE6164F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27" y="2043945"/>
            <a:ext cx="2238375" cy="6572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C0CBB20-2675-512C-A18F-7D383408F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922" y="2043945"/>
            <a:ext cx="5734050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409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D333242-27F3-5C27-374B-507CC59FE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304" y="647330"/>
            <a:ext cx="6276975" cy="24384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5FAD79D-2FD7-55E1-F3BF-614D3C967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421" y="3205533"/>
            <a:ext cx="7153275" cy="113347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5EC853C-941F-F9C5-3824-0BBB5CD88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745" y="4573665"/>
            <a:ext cx="3771900" cy="8001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D8650B6-2EA5-17D0-E4FE-07C3B2F76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392" y="5648972"/>
            <a:ext cx="637222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B324A5C-F542-E1A5-A3E8-EFDC721DE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944" y="1686063"/>
            <a:ext cx="7086600" cy="28289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EFE9365-BF35-B9C8-D7E5-A126F25D5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6" y="1670527"/>
            <a:ext cx="1028700" cy="3048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B3B1CF5-FFDC-3FF2-4041-BD8F99B9F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6" y="1913181"/>
            <a:ext cx="1028700" cy="304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F467CBE-CAAC-ED73-54F6-E2178EAE9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6" y="2461418"/>
            <a:ext cx="1028700" cy="3048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672E828-3320-997B-87BE-AD9B40EDD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6" y="3452018"/>
            <a:ext cx="1028700" cy="3048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F9E32E6-8DEC-ACF1-60AC-D7D99901C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299" y="3429000"/>
            <a:ext cx="2594129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944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967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4314989-685A-62C6-19E2-165CC9640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137" y="387681"/>
            <a:ext cx="6143725" cy="608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24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86479F1-8ED7-BA19-816A-546A4E91F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1528762"/>
            <a:ext cx="74295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04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E762D71-FB49-0203-1E35-E8B2ABE9D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348" y="161925"/>
            <a:ext cx="561975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46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1E70CAD-D611-61B6-45F7-9A1C96022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276350"/>
            <a:ext cx="104775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82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1427430-0F4D-0AEF-CAA2-C8EDAAED2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90625"/>
            <a:ext cx="109728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230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5015</TotalTime>
  <Words>35</Words>
  <Application>Microsoft Office PowerPoint</Application>
  <PresentationFormat>Panorámica</PresentationFormat>
  <Paragraphs>7</Paragraphs>
  <Slides>40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5" baseType="lpstr">
      <vt:lpstr>Calibri Light</vt:lpstr>
      <vt:lpstr>Montserrat</vt:lpstr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PP</dc:creator>
  <cp:lastModifiedBy>MM</cp:lastModifiedBy>
  <cp:revision>92</cp:revision>
  <dcterms:created xsi:type="dcterms:W3CDTF">2021-09-01T14:51:20Z</dcterms:created>
  <dcterms:modified xsi:type="dcterms:W3CDTF">2024-06-27T13:44:34Z</dcterms:modified>
</cp:coreProperties>
</file>

<file path=docProps/thumbnail.jpeg>
</file>